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963B86-1C75-425A-8669-89DD1EACDF82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699E81-D851-4EA7-BAAF-9C656110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C3C15-5449-490B-9EE9-7C2103421A3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3F46-2053-4D00-9621-A0C3124CAFF6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AF475-81A7-4686-A188-817F80AC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C943-F763-4FBE-B9E7-B51FC5E94CC6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CCAD-6198-492D-BFC0-F0CE30BB4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1A8B-8B39-40A1-9081-C79A05093A35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7EBD1-66B4-428B-9B95-8DDECC59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FDDC-DD03-48B0-BA9E-696D538BB3F6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4F26-2D9D-4F19-B045-E0883828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A5D9-C650-4A73-89F3-B7325B801992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6914-E17C-4DEC-9C7F-6636148F8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8800-91D7-4AA7-BCB4-92E711F8AED7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0944-0A32-4FAB-A2BB-74E2A3F1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92A4-B5E1-42A8-B0E1-7457ABFDC958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2045A-A165-400A-AB2A-962F68480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795E-C8F3-4A33-BD70-ACCB43E8EB99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0F069-635D-4CA3-9175-F4CDA2E6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B1FCC-8563-4BF1-80AA-B23F99C0B638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A3CF2-C233-433A-871B-5A6BA221A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EB2C-3732-40D7-9F1C-D6832BAC03CA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413D-F6A5-4D27-8502-45CC2860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E85E1-A98A-41F8-8014-967A27DBA1FE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EA909-BE28-4B36-98A8-CCF8EC07F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53118-9C2A-4160-AB5A-1C16A12C59C3}" type="datetimeFigureOut">
              <a:rPr lang="en-US"/>
              <a:pPr>
                <a:defRPr/>
              </a:pPr>
              <a:t>5/11/2013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C40095-D9CA-4D4F-B8B0-30B4E7763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ME" dirty="0" smtClean="0"/>
              <a:t/>
            </a:r>
            <a:br>
              <a:rPr lang="sr-Latn-ME" dirty="0" smtClean="0"/>
            </a:br>
            <a:r>
              <a:rPr lang="en-US" dirty="0" smtClean="0"/>
              <a:t>UPRAVLJANJE </a:t>
            </a:r>
            <a:r>
              <a:rPr lang="en-US" dirty="0"/>
              <a:t>INTEGRISANIM BUCK-FLYBACK PRETVARAČEM</a:t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2" descr="logo CG KO CIG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928688"/>
            <a:ext cx="6715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PROTOTIP INTEGRISANOG BUCK-FLYBACK PRETVARAČA</a:t>
            </a:r>
          </a:p>
        </p:txBody>
      </p:sp>
      <p:pic>
        <p:nvPicPr>
          <p:cNvPr id="14339" name="Picture 2" descr="RIMG0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835818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6000" b="1" smtClean="0"/>
          </a:p>
          <a:p>
            <a:pPr algn="ctr" eaLnBrk="1" hangingPunct="1">
              <a:buFont typeface="Wingdings 2" pitchFamily="18" charset="2"/>
              <a:buNone/>
            </a:pPr>
            <a:endParaRPr lang="en-US" sz="6000" b="1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n-US" sz="6000" b="1" smtClean="0"/>
              <a:t>HVALA VAM NA PAŽNJI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INTEGRISANI BUCK-FLYBACK PRETVARAČ</a:t>
            </a:r>
            <a:endParaRPr lang="en-US" sz="3600" smtClean="0"/>
          </a:p>
        </p:txBody>
      </p:sp>
      <p:pic>
        <p:nvPicPr>
          <p:cNvPr id="6147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73300"/>
            <a:ext cx="8229600" cy="3713163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786188" y="6286500"/>
            <a:ext cx="2374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i="1">
                <a:latin typeface="Constantia" pitchFamily="18" charset="0"/>
              </a:rPr>
              <a:t>Principska šema IBFP-a</a:t>
            </a:r>
            <a:endParaRPr lang="en-US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928813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E</a:t>
            </a:r>
            <a:r>
              <a:rPr lang="sr-Latn-CS" sz="3600" smtClean="0"/>
              <a:t>kvivalentn</a:t>
            </a:r>
            <a:r>
              <a:rPr lang="en-US" sz="3600" smtClean="0"/>
              <a:t>o</a:t>
            </a:r>
            <a:r>
              <a:rPr lang="sr-Latn-CS" sz="3600" smtClean="0"/>
              <a:t> kol</a:t>
            </a:r>
            <a:r>
              <a:rPr lang="en-US" sz="3600" smtClean="0"/>
              <a:t>o</a:t>
            </a:r>
            <a:r>
              <a:rPr lang="sr-Latn-CS" sz="3600" smtClean="0"/>
              <a:t> </a:t>
            </a:r>
            <a:r>
              <a:rPr lang="en-US" sz="3600" smtClean="0"/>
              <a:t>pretvarača</a:t>
            </a:r>
            <a:r>
              <a:rPr lang="sr-Latn-CS" sz="3600" smtClean="0"/>
              <a:t> u toku poluperiode mrežnog napona </a:t>
            </a:r>
            <a:r>
              <a:rPr lang="sr-Latn-CS" sz="3600" i="1" smtClean="0"/>
              <a:t>vg</a:t>
            </a:r>
            <a:r>
              <a:rPr lang="en-US" sz="5400" i="1" smtClean="0"/>
              <a:t/>
            </a:r>
            <a:br>
              <a:rPr lang="en-US" sz="5400" i="1" smtClean="0"/>
            </a:br>
            <a:endParaRPr lang="en-US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00250"/>
            <a:ext cx="6119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786063" y="5500688"/>
            <a:ext cx="323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i="1"/>
              <a:t>vg</a:t>
            </a:r>
            <a:r>
              <a:rPr lang="en-US" sz="2400"/>
              <a:t> &lt; </a:t>
            </a:r>
            <a:r>
              <a:rPr lang="en-US" sz="2400" i="1"/>
              <a:t>VB</a:t>
            </a:r>
            <a:r>
              <a:rPr lang="sr-Latn-CS" sz="2400" i="1"/>
              <a:t> </a:t>
            </a:r>
            <a:r>
              <a:rPr lang="en-US" sz="2400"/>
              <a:t>i M1 </a:t>
            </a:r>
            <a:r>
              <a:rPr lang="sr-Latn-CS" sz="2400"/>
              <a:t>uključen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571625"/>
            <a:ext cx="64087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071813" y="4857750"/>
            <a:ext cx="328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i="1"/>
              <a:t>vg</a:t>
            </a:r>
            <a:r>
              <a:rPr lang="en-US" sz="2400"/>
              <a:t> &gt; </a:t>
            </a:r>
            <a:r>
              <a:rPr lang="en-US" sz="2400" i="1"/>
              <a:t>VB</a:t>
            </a:r>
            <a:r>
              <a:rPr lang="en-US" sz="2400"/>
              <a:t> i M1 </a:t>
            </a:r>
            <a:r>
              <a:rPr lang="sr-Latn-CS" sz="2400"/>
              <a:t>uključen</a:t>
            </a:r>
            <a:r>
              <a:rPr lang="en-US" sz="24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357313"/>
            <a:ext cx="56165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214563" y="4857750"/>
            <a:ext cx="3898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defRPr/>
            </a:pPr>
            <a:r>
              <a:rPr lang="en-US" sz="2600" i="1" dirty="0">
                <a:latin typeface="+mn-lt"/>
                <a:cs typeface="+mn-cs"/>
              </a:rPr>
              <a:t>vg</a:t>
            </a:r>
            <a:r>
              <a:rPr lang="en-US" sz="2600" dirty="0">
                <a:latin typeface="+mn-lt"/>
                <a:cs typeface="+mn-cs"/>
              </a:rPr>
              <a:t> &gt; </a:t>
            </a:r>
            <a:r>
              <a:rPr lang="en-US" sz="2600" i="1" dirty="0">
                <a:latin typeface="+mn-lt"/>
                <a:cs typeface="+mn-cs"/>
              </a:rPr>
              <a:t>VB</a:t>
            </a:r>
            <a:r>
              <a:rPr lang="en-US" sz="2600" dirty="0">
                <a:latin typeface="+mn-lt"/>
                <a:cs typeface="+mn-cs"/>
              </a:rPr>
              <a:t> </a:t>
            </a:r>
            <a:r>
              <a:rPr lang="en-US" sz="2600" dirty="0" err="1">
                <a:latin typeface="+mn-lt"/>
                <a:cs typeface="+mn-cs"/>
              </a:rPr>
              <a:t>i</a:t>
            </a:r>
            <a:r>
              <a:rPr lang="en-US" sz="2600" dirty="0">
                <a:latin typeface="+mn-lt"/>
                <a:cs typeface="+mn-cs"/>
              </a:rPr>
              <a:t> M1 </a:t>
            </a:r>
            <a:r>
              <a:rPr lang="en-US" sz="2600" dirty="0" err="1">
                <a:latin typeface="+mn-lt"/>
                <a:cs typeface="+mn-cs"/>
              </a:rPr>
              <a:t>isključen</a:t>
            </a:r>
            <a:r>
              <a:rPr lang="en-US" sz="2600" dirty="0">
                <a:latin typeface="+mn-lt"/>
                <a:cs typeface="+mn-cs"/>
              </a:rPr>
              <a:t>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28875" y="5500688"/>
            <a:ext cx="265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sr-Latn-CS" sz="2600" i="1" dirty="0">
                <a:latin typeface="+mn-lt"/>
              </a:rPr>
              <a:t>Vg</a:t>
            </a:r>
            <a:r>
              <a:rPr lang="sr-Latn-CS" sz="2600" dirty="0">
                <a:latin typeface="+mn-lt"/>
              </a:rPr>
              <a:t> + </a:t>
            </a:r>
            <a:r>
              <a:rPr lang="sr-Latn-CS" sz="2600" i="1" dirty="0">
                <a:latin typeface="+mn-lt"/>
              </a:rPr>
              <a:t>VB</a:t>
            </a:r>
            <a:r>
              <a:rPr lang="sr-Latn-CS" sz="2600" dirty="0">
                <a:latin typeface="+mn-lt"/>
              </a:rPr>
              <a:t> + </a:t>
            </a:r>
            <a:r>
              <a:rPr lang="sr-Latn-CS" sz="2600" i="1" dirty="0">
                <a:latin typeface="+mn-lt"/>
              </a:rPr>
              <a:t>Vo</a:t>
            </a:r>
            <a:r>
              <a:rPr lang="sr-Latn-CS" sz="2600" dirty="0">
                <a:latin typeface="+mn-lt"/>
              </a:rPr>
              <a:t> /</a:t>
            </a:r>
            <a:r>
              <a:rPr lang="sr-Latn-CS" sz="2600" i="1" dirty="0">
                <a:latin typeface="+mn-lt"/>
              </a:rPr>
              <a:t>n</a:t>
            </a:r>
            <a:r>
              <a:rPr lang="sr-Latn-CS" sz="2800" dirty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75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KONTROLA INTEGRISANOG BUCK-FLYBACK PRETVARAČA</a:t>
            </a:r>
            <a:endParaRPr lang="en-US" sz="3600" smtClean="0"/>
          </a:p>
        </p:txBody>
      </p:sp>
      <p:pic>
        <p:nvPicPr>
          <p:cNvPr id="10243" name="Picture 2" descr="rad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57313"/>
            <a:ext cx="75009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57250" y="6215063"/>
            <a:ext cx="2433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i="1">
                <a:latin typeface="Constantia" pitchFamily="18" charset="0"/>
              </a:rPr>
              <a:t>Šema realizacije  IBFP-a</a:t>
            </a:r>
            <a:endParaRPr lang="en-US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EKSPERIMENTALNI REZULTATI</a:t>
            </a:r>
            <a:endParaRPr lang="en-US" sz="3600" smtClean="0"/>
          </a:p>
        </p:txBody>
      </p:sp>
      <p:pic>
        <p:nvPicPr>
          <p:cNvPr id="11267" name="Picture 2" descr="DS0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500188"/>
            <a:ext cx="69294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0313" y="5643563"/>
            <a:ext cx="4056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onstantia" pitchFamily="18" charset="0"/>
              </a:rPr>
              <a:t>Talasni oblik napona na gejtu MOSFET-a</a:t>
            </a:r>
            <a:endParaRPr lang="en-US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0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81438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357438" y="5500688"/>
            <a:ext cx="4164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onstantia" pitchFamily="18" charset="0"/>
              </a:rPr>
              <a:t>Talasni oblik napona na drejnu MOSFET-a</a:t>
            </a:r>
            <a:endParaRPr lang="en-US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8501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357438" y="6000750"/>
            <a:ext cx="4146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i="1">
                <a:latin typeface="Constantia" pitchFamily="18" charset="0"/>
              </a:rPr>
              <a:t>Talasni oblik napona na  konden</a:t>
            </a:r>
            <a:r>
              <a:rPr lang="sr-Latn-CS" b="1" i="1">
                <a:latin typeface="Constantia" pitchFamily="18" charset="0"/>
              </a:rPr>
              <a:t>zatoru Cb</a:t>
            </a:r>
            <a:endParaRPr lang="en-US" b="1" i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80</Words>
  <Application>Microsoft Office PowerPoint</Application>
  <PresentationFormat>On-screen Show (4:3)</PresentationFormat>
  <Paragraphs>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Flow</vt:lpstr>
      <vt:lpstr> UPRAVLJANJE INTEGRISANIM BUCK-FLYBACK PRETVARAČEM </vt:lpstr>
      <vt:lpstr>INTEGRISANI BUCK-FLYBACK PRETVARAČ</vt:lpstr>
      <vt:lpstr>Ekvivalentno kolo pretvarača u toku poluperiode mrežnog napona vg </vt:lpstr>
      <vt:lpstr>Slide 4</vt:lpstr>
      <vt:lpstr>Slide 5</vt:lpstr>
      <vt:lpstr>KONTROLA INTEGRISANOG BUCK-FLYBACK PRETVARAČA</vt:lpstr>
      <vt:lpstr>EKSPERIMENTALNI REZULTATI</vt:lpstr>
      <vt:lpstr>Slide 8</vt:lpstr>
      <vt:lpstr>Slide 9</vt:lpstr>
      <vt:lpstr>PROTOTIP INTEGRISANOG BUCK-FLYBACK PRETVARAČA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Sandro</dc:creator>
  <cp:lastModifiedBy>Sandro</cp:lastModifiedBy>
  <cp:revision>6</cp:revision>
  <dcterms:created xsi:type="dcterms:W3CDTF">2013-05-06T20:04:22Z</dcterms:created>
  <dcterms:modified xsi:type="dcterms:W3CDTF">2013-05-11T21:17:13Z</dcterms:modified>
</cp:coreProperties>
</file>